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5678ca4e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5678ca4e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5678ca4e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5678ca4e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5678ca4e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5678ca4e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5678ca4e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5678ca4e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5678ca4e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5678ca4e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5678ca4e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5678ca4e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5678ca4e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5678ca4e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5678ca4e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5678ca4e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5678ca4e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5678ca4e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5678ca4e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5678ca4e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5678ca4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5678ca4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5678ca4e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5678ca4e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5678ca4e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5678ca4e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5678ca4e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5678ca4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5678ca4e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5678ca4e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5678ca4e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5678ca4e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5678ca4e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5678ca4e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5678ca4e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5678ca4e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5678ca4e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5678ca4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5678ca4e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5678ca4e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